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01" y="-52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114DC87-51E9-4F08-A88B-57540F8D443B}" type="datetimeFigureOut">
              <a:rPr lang="ro-RO" smtClean="0"/>
              <a:t>13.01.2017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F3AA9FB-019F-4911-848D-284C10126B5B}" type="slidenum">
              <a:rPr lang="ro-RO" smtClean="0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SthGIrPcGA" TargetMode="External"/><Relationship Id="rId2" Type="http://schemas.openxmlformats.org/officeDocument/2006/relationships/hyperlink" Target="https://www.youtube.com/watch?v=Wvfl_-vXii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5YiO0EepPH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4SA-eS7ZpM" TargetMode="External"/><Relationship Id="rId2" Type="http://schemas.openxmlformats.org/officeDocument/2006/relationships/hyperlink" Target="https://www.youtube.com/watch?v=cnppwbfScL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0rvG_hYP7l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smtClean="0"/>
              <a:t>Chess Game</a:t>
            </a:r>
            <a:endParaRPr lang="ro-R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077072"/>
            <a:ext cx="6400800" cy="1752600"/>
          </a:xfrm>
        </p:spPr>
        <p:txBody>
          <a:bodyPr/>
          <a:lstStyle/>
          <a:p>
            <a:r>
              <a:rPr lang="ro-RO" dirty="0" smtClean="0"/>
              <a:t>Dinu Sergiu-Andrei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87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2492896"/>
            <a:ext cx="7745505" cy="3877815"/>
          </a:xfrm>
        </p:spPr>
        <p:txBody>
          <a:bodyPr/>
          <a:lstStyle/>
          <a:p>
            <a:r>
              <a:rPr lang="ro-RO" dirty="0" smtClean="0"/>
              <a:t>Training</a:t>
            </a:r>
          </a:p>
          <a:p>
            <a:endParaRPr lang="ro-RO" dirty="0" smtClean="0"/>
          </a:p>
          <a:p>
            <a:r>
              <a:rPr lang="ro-RO" dirty="0" smtClean="0"/>
              <a:t>Checking play level</a:t>
            </a:r>
          </a:p>
          <a:p>
            <a:endParaRPr lang="ro-RO" dirty="0" smtClean="0"/>
          </a:p>
          <a:p>
            <a:r>
              <a:rPr lang="ro-RO" dirty="0" smtClean="0"/>
              <a:t>Just for fun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Player vs Computer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6222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2420888"/>
            <a:ext cx="7745505" cy="3877815"/>
          </a:xfrm>
        </p:spPr>
        <p:txBody>
          <a:bodyPr/>
          <a:lstStyle/>
          <a:p>
            <a:r>
              <a:rPr lang="ro-RO" dirty="0" smtClean="0"/>
              <a:t>Able to calculate to fixed depth</a:t>
            </a:r>
          </a:p>
          <a:p>
            <a:endParaRPr lang="ro-RO" dirty="0" smtClean="0"/>
          </a:p>
          <a:p>
            <a:r>
              <a:rPr lang="ro-RO" dirty="0" smtClean="0"/>
              <a:t>Possiblity of Deep Calculation</a:t>
            </a:r>
          </a:p>
          <a:p>
            <a:endParaRPr lang="ro-RO" dirty="0" smtClean="0"/>
          </a:p>
          <a:p>
            <a:r>
              <a:rPr lang="ro-RO" dirty="0" smtClean="0"/>
              <a:t>Choses the most ‘unpleasant’ move for opponent</a:t>
            </a:r>
          </a:p>
          <a:p>
            <a:endParaRPr lang="ro-RO" dirty="0"/>
          </a:p>
          <a:p>
            <a:r>
              <a:rPr lang="ro-RO" dirty="0" smtClean="0"/>
              <a:t>Mate search</a:t>
            </a:r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The Chess Engine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030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user first chooses the level for each engine before starting the match.</a:t>
            </a:r>
          </a:p>
          <a:p>
            <a:endParaRPr lang="ro-RO" dirty="0" smtClean="0"/>
          </a:p>
          <a:p>
            <a:r>
              <a:rPr lang="en-US" dirty="0" smtClean="0"/>
              <a:t>The </a:t>
            </a:r>
            <a:r>
              <a:rPr lang="en-US" dirty="0"/>
              <a:t>possible levels are "Beginner", "Intermediate", "Advanced</a:t>
            </a:r>
            <a:r>
              <a:rPr lang="en-US" dirty="0" smtClean="0"/>
              <a:t>".</a:t>
            </a:r>
            <a:r>
              <a:rPr lang="en-US" dirty="0"/>
              <a:t>		</a:t>
            </a:r>
          </a:p>
          <a:p>
            <a:endParaRPr lang="ro-RO" dirty="0" smtClean="0"/>
          </a:p>
          <a:p>
            <a:r>
              <a:rPr lang="en-US" dirty="0" smtClean="0"/>
              <a:t>This </a:t>
            </a:r>
            <a:r>
              <a:rPr lang="en-US" dirty="0"/>
              <a:t>mode is useful </a:t>
            </a:r>
            <a:r>
              <a:rPr lang="ro-RO" dirty="0" smtClean="0"/>
              <a:t>for</a:t>
            </a:r>
            <a:r>
              <a:rPr lang="en-US" dirty="0" smtClean="0"/>
              <a:t> </a:t>
            </a:r>
            <a:r>
              <a:rPr lang="en-US" dirty="0"/>
              <a:t>seeing the </a:t>
            </a:r>
            <a:r>
              <a:rPr lang="en-US" dirty="0" err="1"/>
              <a:t>strenght</a:t>
            </a:r>
            <a:r>
              <a:rPr lang="en-US" dirty="0"/>
              <a:t> difference between engines.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dirty="0" smtClean="0"/>
              <a:t>Engine vs Engine (Demonstration Mode)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270510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2348880"/>
            <a:ext cx="7745505" cy="3877815"/>
          </a:xfrm>
        </p:spPr>
        <p:txBody>
          <a:bodyPr/>
          <a:lstStyle/>
          <a:p>
            <a:r>
              <a:rPr lang="ro-RO" dirty="0" smtClean="0"/>
              <a:t>Beginner vs Beginner</a:t>
            </a:r>
          </a:p>
          <a:p>
            <a:pPr marL="0" indent="0">
              <a:buNone/>
            </a:pPr>
            <a:r>
              <a:rPr lang="ro-RO" dirty="0">
                <a:hlinkClick r:id="rId2"/>
              </a:rPr>
              <a:t>https://www.youtube.com/watch?v=Wvfl_-</a:t>
            </a:r>
            <a:r>
              <a:rPr lang="ro-RO" dirty="0" smtClean="0">
                <a:hlinkClick r:id="rId2"/>
              </a:rPr>
              <a:t>vXiiE</a:t>
            </a:r>
            <a:endParaRPr lang="ro-RO" dirty="0" smtClean="0"/>
          </a:p>
          <a:p>
            <a:pPr marL="0" indent="0">
              <a:buNone/>
            </a:pPr>
            <a:endParaRPr lang="ro-RO" dirty="0" smtClean="0"/>
          </a:p>
          <a:p>
            <a:r>
              <a:rPr lang="ro-RO" dirty="0" smtClean="0"/>
              <a:t>Intermediate vs Intermediate</a:t>
            </a:r>
          </a:p>
          <a:p>
            <a:pPr marL="0" indent="0">
              <a:buNone/>
            </a:pPr>
            <a:r>
              <a:rPr lang="ro-RO" dirty="0">
                <a:hlinkClick r:id="rId3"/>
              </a:rPr>
              <a:t>https://</a:t>
            </a:r>
            <a:r>
              <a:rPr lang="ro-RO" dirty="0" smtClean="0">
                <a:hlinkClick r:id="rId3"/>
              </a:rPr>
              <a:t>www.youtube.com/watch?v=dSthGIrPcGA</a:t>
            </a:r>
            <a:endParaRPr lang="ro-RO" dirty="0" smtClean="0"/>
          </a:p>
          <a:p>
            <a:pPr marL="0" indent="0">
              <a:buNone/>
            </a:pPr>
            <a:endParaRPr lang="ro-RO" dirty="0" smtClean="0"/>
          </a:p>
          <a:p>
            <a:r>
              <a:rPr lang="ro-RO" dirty="0" smtClean="0"/>
              <a:t>Advanced vs Advanced</a:t>
            </a:r>
          </a:p>
          <a:p>
            <a:pPr marL="0" indent="0">
              <a:buNone/>
            </a:pPr>
            <a:r>
              <a:rPr lang="ro-RO" dirty="0">
                <a:hlinkClick r:id="rId4"/>
              </a:rPr>
              <a:t>https://</a:t>
            </a:r>
            <a:r>
              <a:rPr lang="ro-RO" dirty="0" smtClean="0">
                <a:hlinkClick r:id="rId4"/>
              </a:rPr>
              <a:t>www.youtube.com/watch?v=5YiO0EepPHA</a:t>
            </a:r>
            <a:endParaRPr lang="ro-RO" dirty="0" smtClean="0"/>
          </a:p>
          <a:p>
            <a:pPr marL="0" indent="0">
              <a:buNone/>
            </a:pP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Demonstration Matches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959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2348880"/>
            <a:ext cx="7745505" cy="3877815"/>
          </a:xfrm>
        </p:spPr>
        <p:txBody>
          <a:bodyPr/>
          <a:lstStyle/>
          <a:p>
            <a:r>
              <a:rPr lang="ro-RO" dirty="0" smtClean="0"/>
              <a:t>Intermediate vs Beginner</a:t>
            </a:r>
          </a:p>
          <a:p>
            <a:pPr marL="0" indent="0">
              <a:buNone/>
            </a:pPr>
            <a:r>
              <a:rPr lang="ro-RO" dirty="0">
                <a:hlinkClick r:id="rId2"/>
              </a:rPr>
              <a:t>https://</a:t>
            </a:r>
            <a:r>
              <a:rPr lang="ro-RO" dirty="0" smtClean="0">
                <a:hlinkClick r:id="rId2"/>
              </a:rPr>
              <a:t>www.youtube.com/watch?v=cnppwbfScLU</a:t>
            </a:r>
            <a:endParaRPr lang="ro-RO" dirty="0" smtClean="0"/>
          </a:p>
          <a:p>
            <a:endParaRPr lang="ro-RO" dirty="0" smtClean="0"/>
          </a:p>
          <a:p>
            <a:r>
              <a:rPr lang="ro-RO" dirty="0" smtClean="0"/>
              <a:t>Advanced vs Intermediate</a:t>
            </a:r>
          </a:p>
          <a:p>
            <a:pPr marL="0" indent="0">
              <a:buNone/>
            </a:pPr>
            <a:r>
              <a:rPr lang="ro-RO" dirty="0">
                <a:hlinkClick r:id="rId3"/>
              </a:rPr>
              <a:t>https://</a:t>
            </a:r>
            <a:r>
              <a:rPr lang="ro-RO" dirty="0" smtClean="0">
                <a:hlinkClick r:id="rId3"/>
              </a:rPr>
              <a:t>www.youtube.com/watch?v=y4SA-eS7ZpM</a:t>
            </a:r>
            <a:endParaRPr lang="ro-RO" dirty="0" smtClean="0"/>
          </a:p>
          <a:p>
            <a:endParaRPr lang="ro-RO" dirty="0" smtClean="0"/>
          </a:p>
          <a:p>
            <a:r>
              <a:rPr lang="ro-RO" dirty="0" smtClean="0"/>
              <a:t>Beginner vs Advanced</a:t>
            </a:r>
          </a:p>
          <a:p>
            <a:pPr marL="0" indent="0">
              <a:buNone/>
            </a:pPr>
            <a:r>
              <a:rPr lang="ro-RO" dirty="0">
                <a:hlinkClick r:id="rId4"/>
              </a:rPr>
              <a:t>https://</a:t>
            </a:r>
            <a:r>
              <a:rPr lang="ro-RO" dirty="0" smtClean="0">
                <a:hlinkClick r:id="rId4"/>
              </a:rPr>
              <a:t>www.youtube.com/watch?v=0rvG_hYP7lg</a:t>
            </a:r>
            <a:endParaRPr lang="ro-RO" dirty="0" smtClean="0"/>
          </a:p>
          <a:p>
            <a:pPr marL="0" indent="0">
              <a:buNone/>
            </a:pP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Demonstration Matches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4546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1560" y="3645024"/>
            <a:ext cx="7745505" cy="936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o-RO" sz="3200" dirty="0" smtClean="0"/>
              <a:t>Dinu Sergiu-Andrei</a:t>
            </a:r>
            <a:endParaRPr lang="ro-RO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 smtClean="0"/>
              <a:t>Thank you for you attention</a:t>
            </a:r>
            <a:endParaRPr lang="ro-RO" sz="4000" dirty="0"/>
          </a:p>
        </p:txBody>
      </p:sp>
    </p:spTree>
    <p:extLst>
      <p:ext uri="{BB962C8B-B14F-4D97-AF65-F5344CB8AC3E}">
        <p14:creationId xmlns:p14="http://schemas.microsoft.com/office/powerpoint/2010/main" val="27967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2348880"/>
            <a:ext cx="7745505" cy="3877815"/>
          </a:xfrm>
        </p:spPr>
        <p:txBody>
          <a:bodyPr>
            <a:normAutofit/>
          </a:bodyPr>
          <a:lstStyle/>
          <a:p>
            <a:r>
              <a:rPr lang="ro-RO" sz="2800" dirty="0" smtClean="0"/>
              <a:t>Player vs Player</a:t>
            </a:r>
          </a:p>
          <a:p>
            <a:endParaRPr lang="ro-RO" sz="2800" dirty="0"/>
          </a:p>
          <a:p>
            <a:r>
              <a:rPr lang="ro-RO" sz="2800" dirty="0" smtClean="0"/>
              <a:t>Player vs Computer</a:t>
            </a:r>
          </a:p>
          <a:p>
            <a:endParaRPr lang="ro-RO" sz="2800" dirty="0"/>
          </a:p>
          <a:p>
            <a:r>
              <a:rPr lang="ro-RO" sz="2800" dirty="0" smtClean="0"/>
              <a:t>Computer vs Computer</a:t>
            </a:r>
            <a:endParaRPr lang="ro-RO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Modes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091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Player vs Player</a:t>
            </a:r>
            <a:endParaRPr lang="ro-RO" dirty="0"/>
          </a:p>
        </p:txBody>
      </p:sp>
      <p:pic>
        <p:nvPicPr>
          <p:cNvPr id="5" name="Picture 2" descr="C:\Users\dinus_000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80"/>
            <a:ext cx="5808776" cy="38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36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2276872"/>
            <a:ext cx="8064896" cy="3877815"/>
          </a:xfrm>
        </p:spPr>
        <p:txBody>
          <a:bodyPr/>
          <a:lstStyle/>
          <a:p>
            <a:r>
              <a:rPr lang="en-US" dirty="0"/>
              <a:t>In this mode two players play </a:t>
            </a:r>
            <a:r>
              <a:rPr lang="en-US" dirty="0" err="1" smtClean="0"/>
              <a:t>agains</a:t>
            </a:r>
            <a:r>
              <a:rPr lang="ro-RO" dirty="0" smtClean="0"/>
              <a:t>t</a:t>
            </a:r>
            <a:r>
              <a:rPr lang="en-US" dirty="0" smtClean="0"/>
              <a:t> </a:t>
            </a:r>
            <a:r>
              <a:rPr lang="en-US" dirty="0"/>
              <a:t>each other </a:t>
            </a:r>
            <a:r>
              <a:rPr lang="en-US" dirty="0" smtClean="0"/>
              <a:t>on the </a:t>
            </a:r>
            <a:r>
              <a:rPr lang="en-US" dirty="0"/>
              <a:t>board.</a:t>
            </a:r>
          </a:p>
          <a:p>
            <a:r>
              <a:rPr lang="en-US" dirty="0" smtClean="0"/>
              <a:t>All </a:t>
            </a:r>
            <a:r>
              <a:rPr lang="en-US" dirty="0"/>
              <a:t>chess rules are </a:t>
            </a:r>
            <a:r>
              <a:rPr lang="en-US" dirty="0" err="1" smtClean="0"/>
              <a:t>ap</a:t>
            </a:r>
            <a:r>
              <a:rPr lang="ro-RO" dirty="0" smtClean="0"/>
              <a:t>p</a:t>
            </a:r>
            <a:r>
              <a:rPr lang="en-US" dirty="0" smtClean="0"/>
              <a:t>lied </a:t>
            </a:r>
            <a:r>
              <a:rPr lang="en-US" dirty="0"/>
              <a:t>during the match, </a:t>
            </a:r>
            <a:r>
              <a:rPr lang="ro-RO" dirty="0" smtClean="0"/>
              <a:t>in</a:t>
            </a:r>
            <a:r>
              <a:rPr lang="en-US" dirty="0" err="1" smtClean="0"/>
              <a:t>cluding</a:t>
            </a:r>
            <a:endParaRPr lang="ro-RO" dirty="0" smtClean="0"/>
          </a:p>
          <a:p>
            <a:pPr marL="777240" lvl="2" indent="0">
              <a:buNone/>
            </a:pPr>
            <a:r>
              <a:rPr lang="ro-RO" dirty="0"/>
              <a:t>-</a:t>
            </a:r>
            <a:r>
              <a:rPr lang="en-US" dirty="0" smtClean="0"/>
              <a:t> castles</a:t>
            </a:r>
            <a:endParaRPr lang="ro-RO" dirty="0" smtClean="0"/>
          </a:p>
          <a:p>
            <a:pPr marL="777240" lvl="2" indent="0">
              <a:buNone/>
            </a:pPr>
            <a:r>
              <a:rPr lang="ro-RO" dirty="0" smtClean="0"/>
              <a:t>- </a:t>
            </a:r>
            <a:r>
              <a:rPr lang="en-US" dirty="0" err="1" smtClean="0"/>
              <a:t>en</a:t>
            </a:r>
            <a:r>
              <a:rPr lang="en-US" dirty="0" smtClean="0"/>
              <a:t>-passant</a:t>
            </a:r>
            <a:endParaRPr lang="ro-RO" dirty="0" smtClean="0"/>
          </a:p>
          <a:p>
            <a:pPr marL="777240" lvl="2" indent="0">
              <a:buNone/>
            </a:pPr>
            <a:r>
              <a:rPr lang="ro-RO" dirty="0" smtClean="0"/>
              <a:t>- pawn </a:t>
            </a:r>
            <a:r>
              <a:rPr lang="en-US" dirty="0" smtClean="0"/>
              <a:t>promotion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Player vs Player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9115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Player vs Computer</a:t>
            </a:r>
          </a:p>
        </p:txBody>
      </p:sp>
      <p:pic>
        <p:nvPicPr>
          <p:cNvPr id="2052" name="Picture 4" descr="C:\Users\dinus_000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61" y="2492375"/>
            <a:ext cx="5823865" cy="38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91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mode the user is able to select color of play and </a:t>
            </a:r>
            <a:r>
              <a:rPr lang="ro-RO" dirty="0" smtClean="0"/>
              <a:t>c</a:t>
            </a:r>
            <a:r>
              <a:rPr lang="en-US" dirty="0" err="1" smtClean="0"/>
              <a:t>omputer</a:t>
            </a:r>
            <a:r>
              <a:rPr lang="en-US" dirty="0" smtClean="0"/>
              <a:t> </a:t>
            </a:r>
            <a:r>
              <a:rPr lang="ro-RO" dirty="0"/>
              <a:t>s</a:t>
            </a:r>
            <a:r>
              <a:rPr lang="en-US" dirty="0" err="1" smtClean="0"/>
              <a:t>trengh</a:t>
            </a:r>
            <a:r>
              <a:rPr lang="ro-RO" dirty="0" smtClean="0"/>
              <a:t>t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Player vs Computer</a:t>
            </a:r>
          </a:p>
        </p:txBody>
      </p:sp>
      <p:pic>
        <p:nvPicPr>
          <p:cNvPr id="3074" name="Picture 2" descr="C:\Users\dinus_000\Desktop\Untitl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45024"/>
            <a:ext cx="3707011" cy="246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inus_000\Desktop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00" y="3622707"/>
            <a:ext cx="3739155" cy="248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25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5576" y="2204864"/>
            <a:ext cx="7745505" cy="3877815"/>
          </a:xfrm>
        </p:spPr>
        <p:txBody>
          <a:bodyPr>
            <a:normAutofit/>
          </a:bodyPr>
          <a:lstStyle/>
          <a:p>
            <a:endParaRPr lang="ro-RO" dirty="0"/>
          </a:p>
          <a:p>
            <a:r>
              <a:rPr lang="en-US" dirty="0" smtClean="0"/>
              <a:t>For </a:t>
            </a:r>
            <a:r>
              <a:rPr lang="ro-RO" dirty="0" smtClean="0"/>
              <a:t>p</a:t>
            </a:r>
            <a:r>
              <a:rPr lang="en-US" dirty="0" smtClean="0"/>
              <a:t>layers</a:t>
            </a:r>
            <a:r>
              <a:rPr lang="ro-RO" dirty="0" smtClean="0"/>
              <a:t>: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smtClean="0"/>
              <a:t>-</a:t>
            </a:r>
            <a:r>
              <a:rPr lang="en-US" dirty="0" smtClean="0"/>
              <a:t> </a:t>
            </a:r>
            <a:r>
              <a:rPr lang="en-US" dirty="0"/>
              <a:t>with </a:t>
            </a:r>
            <a:r>
              <a:rPr lang="en-US" dirty="0" smtClean="0"/>
              <a:t>l</a:t>
            </a:r>
            <a:r>
              <a:rPr lang="ro-RO" dirty="0" smtClean="0"/>
              <a:t>ittle chess</a:t>
            </a:r>
            <a:r>
              <a:rPr lang="en-US" dirty="0" smtClean="0"/>
              <a:t> experience</a:t>
            </a:r>
            <a:endParaRPr lang="ro-RO" dirty="0"/>
          </a:p>
          <a:p>
            <a:pPr marL="0" indent="0">
              <a:buNone/>
            </a:pPr>
            <a:r>
              <a:rPr lang="ro-RO" dirty="0" smtClean="0"/>
              <a:t>	- </a:t>
            </a:r>
            <a:r>
              <a:rPr lang="en-US" dirty="0" smtClean="0"/>
              <a:t>learning </a:t>
            </a:r>
            <a:r>
              <a:rPr lang="en-US" dirty="0"/>
              <a:t>how pieces move across the board </a:t>
            </a:r>
            <a:endParaRPr lang="ro-RO" dirty="0" smtClean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smtClean="0"/>
              <a:t>- who have just started playing chess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/>
              <a:t>Player vs </a:t>
            </a:r>
            <a:r>
              <a:rPr lang="ro-RO" sz="4000" dirty="0" smtClean="0"/>
              <a:t>Computer (Beginner)</a:t>
            </a:r>
            <a:endParaRPr lang="ro-RO" sz="4000" dirty="0"/>
          </a:p>
        </p:txBody>
      </p:sp>
    </p:spTree>
    <p:extLst>
      <p:ext uri="{BB962C8B-B14F-4D97-AF65-F5344CB8AC3E}">
        <p14:creationId xmlns:p14="http://schemas.microsoft.com/office/powerpoint/2010/main" val="427904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2276872"/>
            <a:ext cx="7745505" cy="3877815"/>
          </a:xfrm>
        </p:spPr>
        <p:txBody>
          <a:bodyPr/>
          <a:lstStyle/>
          <a:p>
            <a:r>
              <a:rPr lang="en-US" dirty="0" smtClean="0"/>
              <a:t>For</a:t>
            </a:r>
            <a:r>
              <a:rPr lang="ro-RO" dirty="0" smtClean="0"/>
              <a:t> </a:t>
            </a:r>
            <a:r>
              <a:rPr lang="en-US" dirty="0" smtClean="0"/>
              <a:t>experienced </a:t>
            </a:r>
            <a:r>
              <a:rPr lang="ro-RO" dirty="0" smtClean="0"/>
              <a:t>chess </a:t>
            </a:r>
            <a:r>
              <a:rPr lang="en-US" dirty="0" smtClean="0"/>
              <a:t>players</a:t>
            </a:r>
            <a:r>
              <a:rPr lang="en-US" dirty="0"/>
              <a:t>. </a:t>
            </a:r>
            <a:endParaRPr lang="ro-RO" dirty="0" smtClean="0"/>
          </a:p>
          <a:p>
            <a:endParaRPr lang="ro-RO" dirty="0" smtClean="0"/>
          </a:p>
          <a:p>
            <a:r>
              <a:rPr lang="en-US" dirty="0" smtClean="0"/>
              <a:t>The Computer</a:t>
            </a:r>
            <a:endParaRPr lang="ro-RO" dirty="0" smtClean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smtClean="0"/>
              <a:t>-</a:t>
            </a:r>
            <a:r>
              <a:rPr lang="en-US" dirty="0" smtClean="0"/>
              <a:t> </a:t>
            </a:r>
            <a:r>
              <a:rPr lang="en-US" dirty="0"/>
              <a:t>makes much better </a:t>
            </a:r>
            <a:r>
              <a:rPr lang="en-US" dirty="0" smtClean="0"/>
              <a:t>moves</a:t>
            </a:r>
            <a:endParaRPr lang="ro-RO" dirty="0" smtClean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smtClean="0"/>
              <a:t>-</a:t>
            </a:r>
            <a:r>
              <a:rPr lang="en-US" dirty="0" smtClean="0"/>
              <a:t> avoid</a:t>
            </a:r>
            <a:r>
              <a:rPr lang="ro-RO" dirty="0" smtClean="0"/>
              <a:t>s </a:t>
            </a:r>
            <a:r>
              <a:rPr lang="en-US" dirty="0" smtClean="0"/>
              <a:t>losing pieces</a:t>
            </a:r>
            <a:endParaRPr lang="ro-RO" dirty="0" smtClean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smtClean="0"/>
              <a:t>-</a:t>
            </a:r>
            <a:r>
              <a:rPr lang="en-US" dirty="0" smtClean="0"/>
              <a:t> </a:t>
            </a:r>
            <a:r>
              <a:rPr lang="en-US" dirty="0"/>
              <a:t>has little understanding of piece </a:t>
            </a:r>
            <a:r>
              <a:rPr lang="en-US" dirty="0" smtClean="0"/>
              <a:t>activity</a:t>
            </a:r>
            <a:endParaRPr lang="ro-RO" dirty="0" smtClean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smtClean="0"/>
              <a:t>-</a:t>
            </a:r>
            <a:r>
              <a:rPr lang="en-US" dirty="0" smtClean="0"/>
              <a:t> </a:t>
            </a:r>
            <a:r>
              <a:rPr lang="en-US" dirty="0" err="1" smtClean="0"/>
              <a:t>pos</a:t>
            </a:r>
            <a:r>
              <a:rPr lang="ro-RO" dirty="0" smtClean="0"/>
              <a:t>es</a:t>
            </a:r>
            <a:r>
              <a:rPr lang="en-US" dirty="0" smtClean="0"/>
              <a:t> </a:t>
            </a:r>
            <a:r>
              <a:rPr lang="en-US" dirty="0"/>
              <a:t>problems for the player </a:t>
            </a:r>
            <a:endParaRPr lang="ro-RO" dirty="0"/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600" dirty="0"/>
              <a:t>Player vs </a:t>
            </a:r>
            <a:r>
              <a:rPr lang="ro-RO" sz="3600" dirty="0" smtClean="0"/>
              <a:t>Computer(Intermediate)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373617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2276872"/>
            <a:ext cx="7745505" cy="3877815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players used to competitive chess competitions. </a:t>
            </a:r>
            <a:endParaRPr lang="ro-RO" dirty="0" smtClean="0"/>
          </a:p>
          <a:p>
            <a:endParaRPr lang="ro-RO" dirty="0"/>
          </a:p>
          <a:p>
            <a:r>
              <a:rPr lang="en-US" dirty="0" smtClean="0"/>
              <a:t>The computer</a:t>
            </a:r>
            <a:endParaRPr lang="ro-RO" dirty="0"/>
          </a:p>
          <a:p>
            <a:pPr marL="0" indent="0">
              <a:buNone/>
            </a:pPr>
            <a:r>
              <a:rPr lang="ro-RO" dirty="0" smtClean="0"/>
              <a:t>	-</a:t>
            </a:r>
            <a:r>
              <a:rPr lang="en-US" dirty="0" smtClean="0"/>
              <a:t> </a:t>
            </a:r>
            <a:r>
              <a:rPr lang="ro-RO" dirty="0" smtClean="0"/>
              <a:t>has d</a:t>
            </a:r>
            <a:r>
              <a:rPr lang="en-US" dirty="0" err="1" smtClean="0"/>
              <a:t>eep</a:t>
            </a:r>
            <a:r>
              <a:rPr lang="en-US" dirty="0" smtClean="0"/>
              <a:t> understanding</a:t>
            </a:r>
            <a:r>
              <a:rPr lang="ro-RO" dirty="0"/>
              <a:t> </a:t>
            </a:r>
            <a:r>
              <a:rPr lang="en-US" dirty="0" smtClean="0"/>
              <a:t>of </a:t>
            </a:r>
            <a:r>
              <a:rPr lang="en-US" dirty="0"/>
              <a:t>the </a:t>
            </a:r>
            <a:r>
              <a:rPr lang="en-US" dirty="0" smtClean="0"/>
              <a:t>position</a:t>
            </a:r>
            <a:endParaRPr lang="ro-RO" dirty="0" smtClean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smtClean="0"/>
              <a:t>- tactics and strategy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smtClean="0"/>
              <a:t>- </a:t>
            </a:r>
            <a:r>
              <a:rPr lang="ro-RO" dirty="0"/>
              <a:t>2</a:t>
            </a:r>
            <a:r>
              <a:rPr lang="en-US" dirty="0" smtClean="0"/>
              <a:t>0 </a:t>
            </a:r>
            <a:r>
              <a:rPr lang="en-US" dirty="0"/>
              <a:t>to 40 seconds per </a:t>
            </a:r>
            <a:r>
              <a:rPr lang="en-US" dirty="0" smtClean="0"/>
              <a:t>move</a:t>
            </a:r>
            <a:r>
              <a:rPr lang="ro-RO" dirty="0"/>
              <a:t> </a:t>
            </a:r>
            <a:r>
              <a:rPr lang="ro-RO" dirty="0" smtClean="0"/>
              <a:t>(</a:t>
            </a:r>
            <a:r>
              <a:rPr lang="en-US" dirty="0" smtClean="0"/>
              <a:t>faster </a:t>
            </a:r>
            <a:r>
              <a:rPr lang="en-US" dirty="0"/>
              <a:t>than a </a:t>
            </a:r>
            <a:r>
              <a:rPr lang="ro-RO" dirty="0" smtClean="0"/>
              <a:t>	</a:t>
            </a:r>
            <a:r>
              <a:rPr lang="en-US" dirty="0" smtClean="0"/>
              <a:t>human's calculation </a:t>
            </a:r>
            <a:r>
              <a:rPr lang="en-US" dirty="0"/>
              <a:t>in competitive chess )</a:t>
            </a:r>
            <a:endParaRPr lang="ro-RO" dirty="0"/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dirty="0" smtClean="0"/>
              <a:t>Player vs Computer (Advanced)</a:t>
            </a:r>
            <a:endParaRPr lang="ro-RO" sz="4000" dirty="0"/>
          </a:p>
        </p:txBody>
      </p:sp>
    </p:spTree>
    <p:extLst>
      <p:ext uri="{BB962C8B-B14F-4D97-AF65-F5344CB8AC3E}">
        <p14:creationId xmlns:p14="http://schemas.microsoft.com/office/powerpoint/2010/main" val="129531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105</TotalTime>
  <Words>232</Words>
  <Application>Microsoft Office PowerPoint</Application>
  <PresentationFormat>On-screen Show (4:3)</PresentationFormat>
  <Paragraphs>79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Hardcover</vt:lpstr>
      <vt:lpstr>Chess Game</vt:lpstr>
      <vt:lpstr>Modes</vt:lpstr>
      <vt:lpstr>Player vs Player</vt:lpstr>
      <vt:lpstr>Player vs Player</vt:lpstr>
      <vt:lpstr>Player vs Computer</vt:lpstr>
      <vt:lpstr>Player vs Computer</vt:lpstr>
      <vt:lpstr>Player vs Computer (Beginner)</vt:lpstr>
      <vt:lpstr>Player vs Computer(Intermediate)</vt:lpstr>
      <vt:lpstr>Player vs Computer (Advanced)</vt:lpstr>
      <vt:lpstr>Player vs Computer</vt:lpstr>
      <vt:lpstr>The Chess Engine</vt:lpstr>
      <vt:lpstr>Engine vs Engine (Demonstration Mode)</vt:lpstr>
      <vt:lpstr>Demonstration Matches</vt:lpstr>
      <vt:lpstr>Demonstration Matches</vt:lpstr>
      <vt:lpstr>Thank you for you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Game</dc:title>
  <dc:creator>dinusergiuandrei@yahoo.com</dc:creator>
  <cp:lastModifiedBy>dinusergiuandrei@yahoo.com</cp:lastModifiedBy>
  <cp:revision>8</cp:revision>
  <dcterms:created xsi:type="dcterms:W3CDTF">2017-01-13T16:58:00Z</dcterms:created>
  <dcterms:modified xsi:type="dcterms:W3CDTF">2017-01-13T18:44:33Z</dcterms:modified>
</cp:coreProperties>
</file>